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embeddedFontLst>
    <p:embeddedFont>
      <p:font typeface="Poppins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Poppins-regular.fntdata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oppins-italic.fntdata"/><Relationship Id="rId25" Type="http://schemas.openxmlformats.org/officeDocument/2006/relationships/font" Target="fonts/Poppins-bold.fntdata"/><Relationship Id="rId27" Type="http://schemas.openxmlformats.org/officeDocument/2006/relationships/font" Target="fonts/Poppi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sites.google.com/view/photoboothrentalslagunabeach/laguna-beach-photo-booths" TargetMode="External"/><Relationship Id="rId22" Type="http://schemas.openxmlformats.org/officeDocument/2006/relationships/hyperlink" Target="https://docs.google.com/document/d/1bsZLd6Qs1MBI5KSb5UHbqBoSqkhbZ8mQS7CZdjHZZhE/pub" TargetMode="External"/><Relationship Id="rId21" Type="http://schemas.openxmlformats.org/officeDocument/2006/relationships/hyperlink" Target="https://docs.google.com/document/d/1bsZLd6Qs1MBI5KSb5UHbqBoSqkhbZ8mQS7CZdjHZZhE/edit?usp=sharing" TargetMode="External"/><Relationship Id="rId24" Type="http://schemas.openxmlformats.org/officeDocument/2006/relationships/hyperlink" Target="https://docs.google.com/presentation/d/1YOhbx6BEguUmL_e9FOqrPMOPMmQAhSMaKJJSs_ifvRs/edit?usp=sharing" TargetMode="External"/><Relationship Id="rId23" Type="http://schemas.openxmlformats.org/officeDocument/2006/relationships/hyperlink" Target="https://docs.google.com/document/d/1bsZLd6Qs1MBI5KSb5UHbqBoSqkhbZ8mQS7CZdjHZZhE/view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slagunabeach/photo-booth-rental-in-laguna-beach" TargetMode="External"/><Relationship Id="rId3" Type="http://schemas.openxmlformats.org/officeDocument/2006/relationships/hyperlink" Target="https://drive.google.com/drive/folders/19AujRqaRQYykjGFeK6tCPcuXKw3XWF3O?usp=sharing" TargetMode="External"/><Relationship Id="rId4" Type="http://schemas.openxmlformats.org/officeDocument/2006/relationships/hyperlink" Target="https://news.google.com/rss/search?q=videoboothLA" TargetMode="External"/><Relationship Id="rId9" Type="http://schemas.openxmlformats.org/officeDocument/2006/relationships/hyperlink" Target="https://drive.google.com/file/d/1VzL4W6QuXm9UauaHJEW7VST3YLuag1jC/view?usp=sharing" TargetMode="External"/><Relationship Id="rId26" Type="http://schemas.openxmlformats.org/officeDocument/2006/relationships/hyperlink" Target="https://docs.google.com/presentation/d/1YOhbx6BEguUmL_e9FOqrPMOPMmQAhSMaKJJSs_ifvRs/view" TargetMode="External"/><Relationship Id="rId25" Type="http://schemas.openxmlformats.org/officeDocument/2006/relationships/hyperlink" Target="https://docs.google.com/presentation/d/1YOhbx6BEguUmL_e9FOqrPMOPMmQAhSMaKJJSs_ifvRs/pub?start=true&amp;loop=true&amp;delayms=3000" TargetMode="External"/><Relationship Id="rId27" Type="http://schemas.openxmlformats.org/officeDocument/2006/relationships/hyperlink" Target="https://docs.google.com/presentation/d/1YOhbx6BEguUmL_e9FOqrPMOPMmQAhSMaKJJSs_ifvRs/htmlpresent" TargetMode="External"/><Relationship Id="rId5" Type="http://schemas.openxmlformats.org/officeDocument/2006/relationships/hyperlink" Target="https://drive.google.com/drive/folders/1lxooMwgNK6LZo8i_RTZ622wp1RfrM4Fq?usp=sharing" TargetMode="External"/><Relationship Id="rId6" Type="http://schemas.openxmlformats.org/officeDocument/2006/relationships/hyperlink" Target="https://drive.google.com/drive/folders/1pR09zQtPM_SBWZ5ytFx5PT0a3hNkXsDQ?usp=sharing" TargetMode="External"/><Relationship Id="rId7" Type="http://schemas.openxmlformats.org/officeDocument/2006/relationships/hyperlink" Target="https://drive.google.com/drive/folders/1iaQlAwLNCL2rPYFjzdgtAtuniKx8i2LM?usp=sharing" TargetMode="External"/><Relationship Id="rId8" Type="http://schemas.openxmlformats.org/officeDocument/2006/relationships/hyperlink" Target="https://drive.google.com/drive/folders/1cSh21QF4wQWDuK8iTkizrW4yAMGz94F0?usp=sharing" TargetMode="External"/><Relationship Id="rId11" Type="http://schemas.openxmlformats.org/officeDocument/2006/relationships/hyperlink" Target="https://drive.google.com/file/d/1wziTUGXlgkfBUT-0CDXsJMiikHztb8Cf/view?usp=sharing" TargetMode="External"/><Relationship Id="rId10" Type="http://schemas.openxmlformats.org/officeDocument/2006/relationships/hyperlink" Target="https://drive.google.com/file/d/1BiihU2h-P5CIJxy7bvSOSLNq44CwItDV/view?usp=sharing" TargetMode="External"/><Relationship Id="rId13" Type="http://schemas.openxmlformats.org/officeDocument/2006/relationships/hyperlink" Target="https://docs.google.com/spreadsheet/pub?key=13yvB9UZVxw83O14YFxbUKj1oLZjphtdzuX6qJ7zh80A" TargetMode="External"/><Relationship Id="rId12" Type="http://schemas.openxmlformats.org/officeDocument/2006/relationships/hyperlink" Target="https://docs.google.com/spreadsheets/d/13yvB9UZVxw83O14YFxbUKj1oLZjphtdzuX6qJ7zh80A/edit?usp=sharing" TargetMode="External"/><Relationship Id="rId15" Type="http://schemas.openxmlformats.org/officeDocument/2006/relationships/hyperlink" Target="https://docs.google.com/spreadsheets/d/13yvB9UZVxw83O14YFxbUKj1oLZjphtdzuX6qJ7zh80A/pub" TargetMode="External"/><Relationship Id="rId14" Type="http://schemas.openxmlformats.org/officeDocument/2006/relationships/hyperlink" Target="https://docs.google.com/spreadsheets/d/13yvB9UZVxw83O14YFxbUKj1oLZjphtdzuX6qJ7zh80A/pubhtml" TargetMode="External"/><Relationship Id="rId17" Type="http://schemas.openxmlformats.org/officeDocument/2006/relationships/hyperlink" Target="https://docs.google.com/forms/d/12bMXp2R8vgD_LrA8Z-Hgtsmj-hdsyBIBY_Kn7Plk2TE/edit?usp=sharing" TargetMode="External"/><Relationship Id="rId16" Type="http://schemas.openxmlformats.org/officeDocument/2006/relationships/hyperlink" Target="https://docs.google.com/spreadsheets/d/13yvB9UZVxw83O14YFxbUKj1oLZjphtdzuX6qJ7zh80A/view" TargetMode="External"/><Relationship Id="rId19" Type="http://schemas.openxmlformats.org/officeDocument/2006/relationships/hyperlink" Target="https://drive.google.com/file/d/1tpnxuW89TUi11jKtDR9JDr08CDxHmMk0/view?usp=drivesdk" TargetMode="External"/><Relationship Id="rId18" Type="http://schemas.openxmlformats.org/officeDocument/2006/relationships/hyperlink" Target="https://docs.google.com/drawings/d/1v6kRhq5bq-KsbJ8dJA9IRX4vhh__G0rhfQlxWSO1cpw/edit?usp=sharing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20" Type="http://schemas.openxmlformats.org/officeDocument/2006/relationships/hyperlink" Target="https://sites.google.com/view/photoboothrentalslagunabeach/laguna-beach-photo-booths" TargetMode="External"/><Relationship Id="rId22" Type="http://schemas.openxmlformats.org/officeDocument/2006/relationships/hyperlink" Target="https://docs.google.com/document/d/1bsZLd6Qs1MBI5KSb5UHbqBoSqkhbZ8mQS7CZdjHZZhE/pub" TargetMode="External"/><Relationship Id="rId21" Type="http://schemas.openxmlformats.org/officeDocument/2006/relationships/hyperlink" Target="https://docs.google.com/document/d/1bsZLd6Qs1MBI5KSb5UHbqBoSqkhbZ8mQS7CZdjHZZhE/edit?usp=sharing" TargetMode="External"/><Relationship Id="rId24" Type="http://schemas.openxmlformats.org/officeDocument/2006/relationships/hyperlink" Target="https://docs.google.com/presentation/d/1YOhbx6BEguUmL_e9FOqrPMOPMmQAhSMaKJJSs_ifvRs/edit?usp=sharing" TargetMode="External"/><Relationship Id="rId23" Type="http://schemas.openxmlformats.org/officeDocument/2006/relationships/hyperlink" Target="https://docs.google.com/document/d/1bsZLd6Qs1MBI5KSb5UHbqBoSqkhbZ8mQS7CZdjHZZhE/view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slagunabeach/photo-booth-rental-in-laguna-beach" TargetMode="External"/><Relationship Id="rId3" Type="http://schemas.openxmlformats.org/officeDocument/2006/relationships/hyperlink" Target="https://drive.google.com/drive/folders/19AujRqaRQYykjGFeK6tCPcuXKw3XWF3O?usp=sharing" TargetMode="External"/><Relationship Id="rId4" Type="http://schemas.openxmlformats.org/officeDocument/2006/relationships/hyperlink" Target="https://news.google.com/rss/search?q=videoboothLA" TargetMode="External"/><Relationship Id="rId9" Type="http://schemas.openxmlformats.org/officeDocument/2006/relationships/hyperlink" Target="https://drive.google.com/file/d/1VzL4W6QuXm9UauaHJEW7VST3YLuag1jC/view?usp=sharing" TargetMode="External"/><Relationship Id="rId26" Type="http://schemas.openxmlformats.org/officeDocument/2006/relationships/hyperlink" Target="https://docs.google.com/presentation/d/1YOhbx6BEguUmL_e9FOqrPMOPMmQAhSMaKJJSs_ifvRs/view" TargetMode="External"/><Relationship Id="rId25" Type="http://schemas.openxmlformats.org/officeDocument/2006/relationships/hyperlink" Target="https://docs.google.com/presentation/d/1YOhbx6BEguUmL_e9FOqrPMOPMmQAhSMaKJJSs_ifvRs/pub?start=true&amp;loop=true&amp;delayms=3000" TargetMode="External"/><Relationship Id="rId27" Type="http://schemas.openxmlformats.org/officeDocument/2006/relationships/hyperlink" Target="https://docs.google.com/presentation/d/1YOhbx6BEguUmL_e9FOqrPMOPMmQAhSMaKJJSs_ifvRs/htmlpresent" TargetMode="External"/><Relationship Id="rId5" Type="http://schemas.openxmlformats.org/officeDocument/2006/relationships/hyperlink" Target="https://drive.google.com/drive/folders/1lxooMwgNK6LZo8i_RTZ622wp1RfrM4Fq?usp=sharing" TargetMode="External"/><Relationship Id="rId6" Type="http://schemas.openxmlformats.org/officeDocument/2006/relationships/hyperlink" Target="https://drive.google.com/drive/folders/1pR09zQtPM_SBWZ5ytFx5PT0a3hNkXsDQ?usp=sharing" TargetMode="External"/><Relationship Id="rId7" Type="http://schemas.openxmlformats.org/officeDocument/2006/relationships/hyperlink" Target="https://drive.google.com/drive/folders/1iaQlAwLNCL2rPYFjzdgtAtuniKx8i2LM?usp=sharing" TargetMode="External"/><Relationship Id="rId8" Type="http://schemas.openxmlformats.org/officeDocument/2006/relationships/hyperlink" Target="https://drive.google.com/drive/folders/1cSh21QF4wQWDuK8iTkizrW4yAMGz94F0?usp=sharing" TargetMode="External"/><Relationship Id="rId11" Type="http://schemas.openxmlformats.org/officeDocument/2006/relationships/hyperlink" Target="https://drive.google.com/file/d/1wziTUGXlgkfBUT-0CDXsJMiikHztb8Cf/view?usp=sharing" TargetMode="External"/><Relationship Id="rId10" Type="http://schemas.openxmlformats.org/officeDocument/2006/relationships/hyperlink" Target="https://drive.google.com/file/d/1BiihU2h-P5CIJxy7bvSOSLNq44CwItDV/view?usp=sharing" TargetMode="External"/><Relationship Id="rId13" Type="http://schemas.openxmlformats.org/officeDocument/2006/relationships/hyperlink" Target="https://docs.google.com/spreadsheet/pub?key=13yvB9UZVxw83O14YFxbUKj1oLZjphtdzuX6qJ7zh80A" TargetMode="External"/><Relationship Id="rId12" Type="http://schemas.openxmlformats.org/officeDocument/2006/relationships/hyperlink" Target="https://docs.google.com/spreadsheets/d/13yvB9UZVxw83O14YFxbUKj1oLZjphtdzuX6qJ7zh80A/edit?usp=sharing" TargetMode="External"/><Relationship Id="rId15" Type="http://schemas.openxmlformats.org/officeDocument/2006/relationships/hyperlink" Target="https://docs.google.com/spreadsheets/d/13yvB9UZVxw83O14YFxbUKj1oLZjphtdzuX6qJ7zh80A/pub" TargetMode="External"/><Relationship Id="rId14" Type="http://schemas.openxmlformats.org/officeDocument/2006/relationships/hyperlink" Target="https://docs.google.com/spreadsheets/d/13yvB9UZVxw83O14YFxbUKj1oLZjphtdzuX6qJ7zh80A/pubhtml" TargetMode="External"/><Relationship Id="rId17" Type="http://schemas.openxmlformats.org/officeDocument/2006/relationships/hyperlink" Target="https://docs.google.com/forms/d/12bMXp2R8vgD_LrA8Z-Hgtsmj-hdsyBIBY_Kn7Plk2TE/edit?usp=sharing" TargetMode="External"/><Relationship Id="rId16" Type="http://schemas.openxmlformats.org/officeDocument/2006/relationships/hyperlink" Target="https://docs.google.com/spreadsheets/d/13yvB9UZVxw83O14YFxbUKj1oLZjphtdzuX6qJ7zh80A/view" TargetMode="External"/><Relationship Id="rId19" Type="http://schemas.openxmlformats.org/officeDocument/2006/relationships/hyperlink" Target="https://drive.google.com/file/d/1tpnxuW89TUi11jKtDR9JDr08CDxHmMk0/view?usp=drivesdk" TargetMode="External"/><Relationship Id="rId18" Type="http://schemas.openxmlformats.org/officeDocument/2006/relationships/hyperlink" Target="https://docs.google.com/drawings/d/1v6kRhq5bq-KsbJ8dJA9IRX4vhh__G0rhfQlxWSO1cpw/edit?usp=sharing" TargetMode="Externa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818021676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81802167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https://sites.google.com/view/photoboothrentalslagunabeach/photo-booth-rental-in-laguna-beach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https://drive.google.com/drive/folders/19AujRqaRQYykjGFeK6tCPcuXKw3XWF3O?usp=sharing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https://news.google.com/rss/search?q=videoboothLA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https://drive.google.com/drive/folders/1lxooMwgNK6LZo8i_RTZ622wp1RfrM4Fq?usp=sharing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https://drive.google.com/drive/folders/1pR09zQtPM_SBWZ5ytFx5PT0a3hNkXsDQ?usp=sharing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https://drive.google.com/drive/folders/1iaQlAwLNCL2rPYFjzdgtAtuniKx8i2LM?usp=sharing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https://drive.google.com/drive/folders/1cSh21QF4wQWDuK8iTkizrW4yAMGz94F0?usp=sharing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https://drive.google.com/file/d/1VzL4W6QuXm9UauaHJEW7VST3YLuag1jC/view?usp=sharing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https://drive.google.com/file/d/1BiihU2h-P5CIJxy7bvSOSLNq44CwItDV/view?usp=sharing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https://drive.google.com/file/d/1wziTUGXlgkfBUT-0CDXsJMiikHztb8Cf/view?usp=sharing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https://docs.google.com/spreadsheets/d/13yvB9UZVxw83O14YFxbUKj1oLZjphtdzuX6qJ7zh80A/edit?usp=sharing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https://docs.google.com/spreadsheet/pub?key=13yvB9UZVxw83O14YFxbUKj1oLZjphtdzuX6qJ7zh80A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https://docs.google.com/spreadsheets/d/13yvB9UZVxw83O14YFxbUKj1oLZjphtdzuX6qJ7zh80A/pubhtml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https://docs.google.com/spreadsheets/d/13yvB9UZVxw83O14YFxbUKj1oLZjphtdzuX6qJ7zh80A/pub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https://docs.google.com/spreadsheets/d/13yvB9UZVxw83O14YFxbUKj1oLZjphtdzuX6qJ7zh80A/view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https://docs.google.com/forms/d/12bMXp2R8vgD_LrA8Z-Hgtsmj-hdsyBIBY_Kn7Plk2TE/edit?usp=sharing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https://docs.google.com/drawings/d/1v6kRhq5bq-KsbJ8dJA9IRX4vhh__G0rhfQlxWSO1cpw/edit?usp=sharing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https://drive.google.com/file/d/1tpnxuW89TUi11jKtDR9JDr08CDxHmMk0/view?usp=drivesdk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https://sites.google.com/view/photoboothrentalslagunabeach/laguna-beach-photo-booths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https://docs.google.com/document/d/1bsZLd6Qs1MBI5KSb5UHbqBoSqkhbZ8mQS7CZdjHZZhE/edit?usp=sharing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https://docs.google.com/document/d/1bsZLd6Qs1MBI5KSb5UHbqBoSqkhbZ8mQS7CZdjHZZhE/pub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https://docs.google.com/document/d/1bsZLd6Qs1MBI5KSb5UHbqBoSqkhbZ8mQS7CZdjHZZhE/view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https://docs.google.com/presentation/d/1YOhbx6BEguUmL_e9FOqrPMOPMmQAhSMaKJJSs_ifvRs/edit?usp=sharing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https://docs.google.com/presentation/d/1YOhbx6BEguUmL_e9FOqrPMOPMmQAhSMaKJJSs_ifvRs/pub?start=true&amp;loop=true&amp;delayms=3000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https://docs.google.com/presentation/d/1YOhbx6BEguUmL_e9FOqrPMOPMmQAhSMaKJJSs_ifvRs/view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https://docs.google.com/presentation/d/1YOhbx6BEguUmL_e9FOqrPMOPMmQAhSMaKJJSs_ifvRs/htmlpresent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SLIDES_API818021676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SLIDES_API818021676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air photo booth rental Laguna Beach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SLIDES_API818021676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SLIDES_API818021676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SLIDES_API818021676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SLIDES_API818021676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air photo booth rental Laguna Beach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SLIDES_API818021676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SLIDES_API818021676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SLIDES_API818021676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SLIDES_API818021676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SLIDES_API818021676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SLIDES_API818021676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SLIDES_API818021676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SLIDES_API818021676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SLIDES_API818021676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SLIDES_API818021676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https://sites.google.com/view/photoboothrentalslagunabeach/photo-booth-rental-in-laguna-beach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https://drive.google.com/drive/folders/19AujRqaRQYykjGFeK6tCPcuXKw3XWF3O?usp=sharing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https://news.google.com/rss/search?q=videoboothLA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https://drive.google.com/drive/folders/1lxooMwgNK6LZo8i_RTZ622wp1RfrM4Fq?usp=sharing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https://drive.google.com/drive/folders/1pR09zQtPM_SBWZ5ytFx5PT0a3hNkXsDQ?usp=sharing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https://drive.google.com/drive/folders/1iaQlAwLNCL2rPYFjzdgtAtuniKx8i2LM?usp=sharing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https://drive.google.com/drive/folders/1cSh21QF4wQWDuK8iTkizrW4yAMGz94F0?usp=sharing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https://drive.google.com/file/d/1VzL4W6QuXm9UauaHJEW7VST3YLuag1jC/view?usp=sharing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https://drive.google.com/file/d/1BiihU2h-P5CIJxy7bvSOSLNq44CwItDV/view?usp=sharing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https://drive.google.com/file/d/1wziTUGXlgkfBUT-0CDXsJMiikHztb8Cf/view?usp=sharing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https://docs.google.com/spreadsheets/d/13yvB9UZVxw83O14YFxbUKj1oLZjphtdzuX6qJ7zh80A/edit?usp=sharing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https://docs.google.com/spreadsheet/pub?key=13yvB9UZVxw83O14YFxbUKj1oLZjphtdzuX6qJ7zh80A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https://docs.google.com/spreadsheets/d/13yvB9UZVxw83O14YFxbUKj1oLZjphtdzuX6qJ7zh80A/pubhtml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https://docs.google.com/spreadsheets/d/13yvB9UZVxw83O14YFxbUKj1oLZjphtdzuX6qJ7zh80A/pub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https://docs.google.com/spreadsheets/d/13yvB9UZVxw83O14YFxbUKj1oLZjphtdzuX6qJ7zh80A/view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https://docs.google.com/forms/d/12bMXp2R8vgD_LrA8Z-Hgtsmj-hdsyBIBY_Kn7Plk2TE/edit?usp=sharing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https://docs.google.com/drawings/d/1v6kRhq5bq-KsbJ8dJA9IRX4vhh__G0rhfQlxWSO1cpw/edit?usp=sharing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https://drive.google.com/file/d/1tpnxuW89TUi11jKtDR9JDr08CDxHmMk0/view?usp=drivesdk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https://sites.google.com/view/photoboothrentalslagunabeach/laguna-beach-photo-booths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https://docs.google.com/document/d/1bsZLd6Qs1MBI5KSb5UHbqBoSqkhbZ8mQS7CZdjHZZhE/edit?usp=sharing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https://docs.google.com/document/d/1bsZLd6Qs1MBI5KSb5UHbqBoSqkhbZ8mQS7CZdjHZZhE/pub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https://docs.google.com/document/d/1bsZLd6Qs1MBI5KSb5UHbqBoSqkhbZ8mQS7CZdjHZZhE/view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https://docs.google.com/presentation/d/1YOhbx6BEguUmL_e9FOqrPMOPMmQAhSMaKJJSs_ifvRs/edit?usp=sharing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https://docs.google.com/presentation/d/1YOhbx6BEguUmL_e9FOqrPMOPMmQAhSMaKJJSs_ifvRs/pub?start=true&amp;loop=true&amp;delayms=3000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https://docs.google.com/presentation/d/1YOhbx6BEguUmL_e9FOqrPMOPMmQAhSMaKJJSs_ifvRs/view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https://docs.google.com/presentation/d/1YOhbx6BEguUmL_e9FOqrPMOPMmQAhSMaKJJSs_ifvRs/htmlpresent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SLIDES_API818021676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SLIDES_API818021676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air photo booth rental Laguna Beach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818021676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818021676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818021676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818021676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SLIDES_API818021676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SLIDES_API818021676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SLIDES_API818021676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SLIDES_API818021676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Lucky Frog Photo Booth - 360 PHOTO BOOTH RENTAL in Los Angeles1131 Elden Ave Apt #102, Los Angeles, CA 90006(562) 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SLIDES_API818021676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SLIDES_API818021676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Lucky Frog Photo Booth - 360 PHOTO BOOTH RENTAL in Los Angeles1131 Elden Ave Apt #102, Los Angeles, CA 90006(562) 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SLIDES_API818021676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SLIDES_API818021676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SLIDES_API818021676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SLIDES_API818021676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SLIDES_API818021676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SLIDES_API818021676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photoboothrentalslagunabeach/photo-booth-rental-in-laguna-beach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docs.google.com/presentation/d/1YOhbx6BEguUmL_e9FOqrPMOPMmQAhSMaKJJSs_ifvRs/edit?usp=drivesdk" TargetMode="External"/><Relationship Id="rId4" Type="http://schemas.openxmlformats.org/officeDocument/2006/relationships/image" Target="../media/image17.png"/></Relationships>
</file>

<file path=ppt/slides/_rels/slide11.xml.rels><?xml version="1.0" encoding="UTF-8" standalone="yes"?><Relationships xmlns="http://schemas.openxmlformats.org/package/2006/relationships"><Relationship Id="rId20" Type="http://schemas.openxmlformats.org/officeDocument/2006/relationships/hyperlink" Target="https://drive.google.com/file/d/1tpnxuW89TUi11jKtDR9JDr08CDxHmMk0/view?usp=drivesdk" TargetMode="External"/><Relationship Id="rId22" Type="http://schemas.openxmlformats.org/officeDocument/2006/relationships/hyperlink" Target="https://docs.google.com/document/d/1bsZLd6Qs1MBI5KSb5UHbqBoSqkhbZ8mQS7CZdjHZZhE/edit?usp=sharing" TargetMode="External"/><Relationship Id="rId21" Type="http://schemas.openxmlformats.org/officeDocument/2006/relationships/hyperlink" Target="https://sites.google.com/view/photoboothrentalslagunabeach/laguna-beach-photo-booths" TargetMode="External"/><Relationship Id="rId24" Type="http://schemas.openxmlformats.org/officeDocument/2006/relationships/hyperlink" Target="https://docs.google.com/document/d/1bsZLd6Qs1MBI5KSb5UHbqBoSqkhbZ8mQS7CZdjHZZhE/view" TargetMode="External"/><Relationship Id="rId23" Type="http://schemas.openxmlformats.org/officeDocument/2006/relationships/hyperlink" Target="https://docs.google.com/document/d/1bsZLd6Qs1MBI5KSb5UHbqBoSqkhbZ8mQS7CZdjHZZhE/pub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s://drive.google.com/drive/folders/19AujRqaRQYykjGFeK6tCPcuXKw3XWF3O?usp=sharing" TargetMode="External"/><Relationship Id="rId9" Type="http://schemas.openxmlformats.org/officeDocument/2006/relationships/hyperlink" Target="https://drive.google.com/drive/folders/1cSh21QF4wQWDuK8iTkizrW4yAMGz94F0?usp=sharing" TargetMode="External"/><Relationship Id="rId26" Type="http://schemas.openxmlformats.org/officeDocument/2006/relationships/hyperlink" Target="https://docs.google.com/presentation/d/1YOhbx6BEguUmL_e9FOqrPMOPMmQAhSMaKJJSs_ifvRs/pub?start=true&amp;loop=true&amp;delayms=3000" TargetMode="External"/><Relationship Id="rId25" Type="http://schemas.openxmlformats.org/officeDocument/2006/relationships/hyperlink" Target="https://docs.google.com/presentation/d/1YOhbx6BEguUmL_e9FOqrPMOPMmQAhSMaKJJSs_ifvRs/edit?usp=sharing" TargetMode="External"/><Relationship Id="rId28" Type="http://schemas.openxmlformats.org/officeDocument/2006/relationships/hyperlink" Target="https://docs.google.com/presentation/d/1YOhbx6BEguUmL_e9FOqrPMOPMmQAhSMaKJJSs_ifvRs/htmlpresent" TargetMode="External"/><Relationship Id="rId27" Type="http://schemas.openxmlformats.org/officeDocument/2006/relationships/hyperlink" Target="https://docs.google.com/presentation/d/1YOhbx6BEguUmL_e9FOqrPMOPMmQAhSMaKJJSs_ifvRs/view" TargetMode="External"/><Relationship Id="rId5" Type="http://schemas.openxmlformats.org/officeDocument/2006/relationships/hyperlink" Target="https://news.google.com/rss/search?q=videoboothLA" TargetMode="External"/><Relationship Id="rId6" Type="http://schemas.openxmlformats.org/officeDocument/2006/relationships/hyperlink" Target="https://drive.google.com/drive/folders/1lxooMwgNK6LZo8i_RTZ622wp1RfrM4Fq?usp=sharing" TargetMode="External"/><Relationship Id="rId29" Type="http://schemas.openxmlformats.org/officeDocument/2006/relationships/hyperlink" Target="https://docs.google.com/presentation/d/1YOhbx6BEguUmL_e9FOqrPMOPMmQAhSMaKJJSs_ifvRs/edit?usp=drivesdk" TargetMode="External"/><Relationship Id="rId7" Type="http://schemas.openxmlformats.org/officeDocument/2006/relationships/hyperlink" Target="https://drive.google.com/drive/folders/1pR09zQtPM_SBWZ5ytFx5PT0a3hNkXsDQ?usp=sharing" TargetMode="External"/><Relationship Id="rId8" Type="http://schemas.openxmlformats.org/officeDocument/2006/relationships/hyperlink" Target="https://drive.google.com/drive/folders/1iaQlAwLNCL2rPYFjzdgtAtuniKx8i2LM?usp=sharing" TargetMode="External"/><Relationship Id="rId30" Type="http://schemas.openxmlformats.org/officeDocument/2006/relationships/image" Target="../media/image17.png"/><Relationship Id="rId11" Type="http://schemas.openxmlformats.org/officeDocument/2006/relationships/hyperlink" Target="https://drive.google.com/file/d/1BiihU2h-P5CIJxy7bvSOSLNq44CwItDV/view?usp=sharing" TargetMode="External"/><Relationship Id="rId10" Type="http://schemas.openxmlformats.org/officeDocument/2006/relationships/hyperlink" Target="https://drive.google.com/file/d/1VzL4W6QuXm9UauaHJEW7VST3YLuag1jC/view?usp=sharing" TargetMode="External"/><Relationship Id="rId13" Type="http://schemas.openxmlformats.org/officeDocument/2006/relationships/hyperlink" Target="https://docs.google.com/spreadsheets/d/13yvB9UZVxw83O14YFxbUKj1oLZjphtdzuX6qJ7zh80A/edit?usp=sharing" TargetMode="External"/><Relationship Id="rId12" Type="http://schemas.openxmlformats.org/officeDocument/2006/relationships/hyperlink" Target="https://drive.google.com/file/d/1wziTUGXlgkfBUT-0CDXsJMiikHztb8Cf/view?usp=sharing" TargetMode="External"/><Relationship Id="rId15" Type="http://schemas.openxmlformats.org/officeDocument/2006/relationships/hyperlink" Target="https://docs.google.com/spreadsheets/d/13yvB9UZVxw83O14YFxbUKj1oLZjphtdzuX6qJ7zh80A/pubhtml" TargetMode="External"/><Relationship Id="rId14" Type="http://schemas.openxmlformats.org/officeDocument/2006/relationships/hyperlink" Target="https://docs.google.com/spreadsheet/pub?key=13yvB9UZVxw83O14YFxbUKj1oLZjphtdzuX6qJ7zh80A" TargetMode="External"/><Relationship Id="rId17" Type="http://schemas.openxmlformats.org/officeDocument/2006/relationships/hyperlink" Target="https://docs.google.com/spreadsheets/d/13yvB9UZVxw83O14YFxbUKj1oLZjphtdzuX6qJ7zh80A/view" TargetMode="External"/><Relationship Id="rId16" Type="http://schemas.openxmlformats.org/officeDocument/2006/relationships/hyperlink" Target="https://docs.google.com/spreadsheets/d/13yvB9UZVxw83O14YFxbUKj1oLZjphtdzuX6qJ7zh80A/pub" TargetMode="External"/><Relationship Id="rId19" Type="http://schemas.openxmlformats.org/officeDocument/2006/relationships/hyperlink" Target="https://docs.google.com/drawings/d/1v6kRhq5bq-KsbJ8dJA9IRX4vhh__G0rhfQlxWSO1cpw/edit?usp=sharing" TargetMode="External"/><Relationship Id="rId18" Type="http://schemas.openxmlformats.org/officeDocument/2006/relationships/hyperlink" Target="https://docs.google.com/forms/d/12bMXp2R8vgD_LrA8Z-Hgtsmj-hdsyBIBY_Kn7Plk2TE/edit?usp=sharing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docs.google.com/presentation/d/1YOhbx6BEguUmL_e9FOqrPMOPMmQAhSMaKJJSs_ifvRs/edit?usp=drivesdk" TargetMode="External"/><Relationship Id="rId4" Type="http://schemas.openxmlformats.org/officeDocument/2006/relationships/image" Target="../media/image1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sites.google.com/view/photoboothrentalslagunabeach/photo-booth-rental-in-laguna-beach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7UlnVLlBw64" TargetMode="External"/><Relationship Id="rId5" Type="http://schemas.openxmlformats.org/officeDocument/2006/relationships/image" Target="../media/image7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4RPbWuMdaHI" TargetMode="External"/><Relationship Id="rId5" Type="http://schemas.openxmlformats.org/officeDocument/2006/relationships/image" Target="../media/image9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aCg-jlTN4PU" TargetMode="External"/><Relationship Id="rId5" Type="http://schemas.openxmlformats.org/officeDocument/2006/relationships/image" Target="../media/image10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p4NDupc3Hv4" TargetMode="External"/><Relationship Id="rId5" Type="http://schemas.openxmlformats.org/officeDocument/2006/relationships/image" Target="../media/image11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sites.google.com/view/photoboothrentalslagunabeach/photo-booth-rental-in-laguna-beach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ites.google.com/view/photoboothrentalslagunabeach/laguna-beach-photo-booths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1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presentation/d/1YOhbx6BEguUmL_e9FOqrPMOPMmQAhSMaKJJSs_ifvRs/edit?usp=drivesdk" TargetMode="External"/><Relationship Id="rId4" Type="http://schemas.openxmlformats.org/officeDocument/2006/relationships/image" Target="../media/image1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cs.google.com/presentation/d/1YOhbx6BEguUmL_e9FOqrPMOPMmQAhSMaKJJSs_ifvRs/edit?usp=drivesdk" TargetMode="External"/><Relationship Id="rId4" Type="http://schemas.openxmlformats.org/officeDocument/2006/relationships/image" Target="../media/image1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ocs.google.com/presentation/d/1YOhbx6BEguUmL_e9FOqrPMOPMmQAhSMaKJJSs_ifvRs/edit?usp=drivesdk" TargetMode="External"/><Relationship Id="rId4" Type="http://schemas.openxmlformats.org/officeDocument/2006/relationships/image" Target="../media/image1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14.jpg"/><Relationship Id="rId5" Type="http://schemas.openxmlformats.org/officeDocument/2006/relationships/hyperlink" Target="https://docs.google.com/presentation/d/1YOhbx6BEguUmL_e9FOqrPMOPMmQAhSMaKJJSs_ifvRs/edit?usp=drivesdk" TargetMode="External"/><Relationship Id="rId6" Type="http://schemas.openxmlformats.org/officeDocument/2006/relationships/image" Target="../media/image1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12.jpg"/><Relationship Id="rId5" Type="http://schemas.openxmlformats.org/officeDocument/2006/relationships/hyperlink" Target="https://docs.google.com/presentation/d/1YOhbx6BEguUmL_e9FOqrPMOPMmQAhSMaKJJSs_ifvRs/edit?usp=drivesdk" TargetMode="External"/><Relationship Id="rId6" Type="http://schemas.openxmlformats.org/officeDocument/2006/relationships/image" Target="../media/image1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8.jpg"/><Relationship Id="rId5" Type="http://schemas.openxmlformats.org/officeDocument/2006/relationships/hyperlink" Target="https://docs.google.com/presentation/d/1YOhbx6BEguUmL_e9FOqrPMOPMmQAhSMaKJJSs_ifvRs/edit?usp=drivesdk" TargetMode="External"/><Relationship Id="rId6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open air photo booth rental Laguna Beach	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Links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1" name="Google Shape;111;p2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recommended resources</a:t>
            </a:r>
            <a:endParaRPr/>
          </a:p>
        </p:txBody>
      </p:sp>
      <p:pic>
        <p:nvPicPr>
          <p:cNvPr descr="open air photo booth rental Laguna Beach " id="112" name="Google Shape;112;p22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Please visit 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8" name="Google Shape;118;p2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"/>
              </a:rPr>
              <a:t>target url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"/>
              </a:rPr>
              <a:t>folder top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5"/>
              </a:rPr>
              <a:t>rss feed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6"/>
              </a:rPr>
              <a:t>folder articles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7"/>
              </a:rPr>
              <a:t>folder photos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8"/>
              </a:rPr>
              <a:t>folder pdfs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9"/>
              </a:rPr>
              <a:t>folder slides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0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1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2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3"/>
              </a:rPr>
              <a:t>spreadsheet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4"/>
              </a:rPr>
              <a:t>spreadsheet key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5"/>
              </a:rPr>
              <a:t>spreadsheet pubhtml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6"/>
              </a:rPr>
              <a:t>spreadsheet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7"/>
              </a:rPr>
              <a:t>spreadsheet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8"/>
              </a:rPr>
              <a:t>form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9"/>
              </a:rPr>
              <a:t>drawing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0"/>
              </a:rPr>
              <a:t>image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1"/>
              </a:rPr>
              <a:t>image link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2"/>
              </a:rPr>
              <a:t>document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3"/>
              </a:rPr>
              <a:t>document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4"/>
              </a:rPr>
              <a:t>document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5"/>
              </a:rPr>
              <a:t>presentation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6"/>
              </a:rPr>
              <a:t>presentation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7"/>
              </a:rPr>
              <a:t>presentation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8"/>
              </a:rPr>
              <a:t>presentation 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pic>
        <p:nvPicPr>
          <p:cNvPr descr="open air photo booth rental Laguna Beach " id="120" name="Google Shape;120;p23" title="open air photo booth rental Laguna Beach ">
            <a:hlinkClick r:id="rId29"/>
          </p:cNvPr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Videos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6" name="Google Shape;126;p2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YouTube videos we recommend watching!</a:t>
            </a:r>
            <a:endParaRPr/>
          </a:p>
        </p:txBody>
      </p:sp>
      <p:pic>
        <p:nvPicPr>
          <p:cNvPr descr="open air photo booth rental Laguna Beach " id="127" name="Google Shape;127;p24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38" name="Google Shape;138;p26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44" name="Google Shape;144;p2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50" name="Google Shape;150;p28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56" name="Google Shape;156;p29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open air photo booth rental Laguna Beach	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2" name="Google Shape;162;p3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pen air photo booth rental Laguna Beach " id="60" name="Google Shape;60;p14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pen air photo booth rental Laguna Beach " id="65" name="Google Shape;65;p15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0750" y="190500"/>
            <a:ext cx="476250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open air photo booth rental Laguna Beach	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/>
        </p:nvSpPr>
        <p:spPr>
          <a:xfrm>
            <a:off x="12700" y="12700"/>
            <a:ext cx="101601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descr="open air photo booth rental Laguna Beach " id="73" name="Google Shape;73;p16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Contact Information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Lucky Frog Photo Booth - 360 PHOTO BOOTH RENTAL in Los Angeles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1131 Elden Ave Apt #102, Los Angeles, CA 90006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(562) 303-9926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pic>
        <p:nvPicPr>
          <p:cNvPr descr="open air photo booth rental Laguna Beach " id="80" name="Google Shape;80;p17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More info about us: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open air photo booth rental Laguna Beach	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pic>
        <p:nvPicPr>
          <p:cNvPr descr="open air photo booth rental Laguna Beach " id="87" name="Google Shape;87;p18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irthdays, Holiday, and parties and events. Customize your photo booth experience with branding options, event colors and more, guaranteed to make your corporate event, wedding or other special occasion unforgettable. Our open-air photo booth rentals are perfect for capturing high quality photos, and printing them with a High Speed Printer. Plus, our premium photo booth backdrops make your event look amazing. Add on some photo booth props to make it even more fun, let us create a customized experience for any event. Our props collection has items for the most common events such as birthdays, weddings, bar/bat mitzvahs, and corporate events.&#10;" id="92" name="Google Shape;92;p19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pen air photo booth rental Laguna Beach " id="93" name="Google Shape;93;p19" title="open air photo booth rental Laguna Beach 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irthdays, Holiday, and parties and events. Customize your photo booth experience with branding options, event colors and more, guaranteed to make your corporate event, wedding or other special occasion unforgettable. Our open-air photo booth rentals are perfect for capturing high quality photos, and printing them with a High Speed Printer. Plus, our premium photo booth backdrops make your event look amazing. Add on some photo booth props to make it even more fun, let us create a customized experience for any event. Our props collection has items for the most common events such as birthdays, weddings, bar/bat mitzvahs, and corporate events.&#10;" id="98" name="Google Shape;98;p20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3683" y="0"/>
            <a:ext cx="3636633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pen air photo booth rental Laguna Beach " id="99" name="Google Shape;99;p20" title="open air photo booth rental Laguna Beach 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irthdays, Holiday, and parties and events. Customize your photo booth experience with branding options, event colors and more, guaranteed to make your corporate event, wedding or other special occasion unforgettable. Our open-air photo booth rentals are perfect for capturing high quality photos, and printing them with a High Speed Printer. Plus, our premium photo booth backdrops make your event look amazing. Add on some photo booth props to make it even more fun, let us create a customized experience for any event. Our props collection has items for the most common events such as birthdays, weddings, bar/bat mitzvahs, and corporate events.&#10;" id="104" name="Google Shape;104;p21" title="open air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pen air photo booth rental Laguna Beach " id="105" name="Google Shape;105;p21" title="open air photo booth rental Laguna Beach 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